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21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40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7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23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52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3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55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9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84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57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92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1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E52D3-047C-4B27-AE0C-33DC1F22A280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C9CD7-4B9B-4498-B351-1CCD1017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26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7AD110E-4381-4053-9C4F-CAF0EAE23E5D}"/>
              </a:ext>
            </a:extLst>
          </p:cNvPr>
          <p:cNvSpPr txBox="1"/>
          <p:nvPr/>
        </p:nvSpPr>
        <p:spPr>
          <a:xfrm>
            <a:off x="2631293" y="8116379"/>
            <a:ext cx="3988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DINPro-Medium" panose="02000503030000020004" pitchFamily="50" charset="0"/>
              </a:rPr>
              <a:t>Начальник Штаба Регионального отделения</a:t>
            </a:r>
            <a:br>
              <a:rPr lang="ru-RU" sz="1400" dirty="0">
                <a:latin typeface="DINPro-Medium" panose="02000503030000020004" pitchFamily="50" charset="0"/>
              </a:rPr>
            </a:br>
            <a:r>
              <a:rPr lang="ru-RU" sz="1400" dirty="0">
                <a:latin typeface="DINPro-Medium" panose="02000503030000020004" pitchFamily="50" charset="0"/>
              </a:rPr>
              <a:t>ВВПОД «ЮНАРМИЯ» </a:t>
            </a:r>
            <a:br>
              <a:rPr lang="en-US" sz="1400" dirty="0">
                <a:latin typeface="DINPro-Medium" panose="02000503030000020004" pitchFamily="50" charset="0"/>
              </a:rPr>
            </a:br>
            <a:endParaRPr lang="ru-RU" sz="1400" dirty="0">
              <a:latin typeface="DINPro-Medium" panose="02000503030000020004" pitchFamily="50" charset="0"/>
            </a:endParaRPr>
          </a:p>
          <a:p>
            <a:pPr algn="r"/>
            <a:r>
              <a:rPr lang="ru-RU" sz="1400" dirty="0">
                <a:latin typeface="DINPro-Medium" panose="02000503030000020004" pitchFamily="50" charset="0"/>
              </a:rPr>
              <a:t>И.О. фамилия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CE1713-4A01-47C7-BF5E-118442282C38}"/>
              </a:ext>
            </a:extLst>
          </p:cNvPr>
          <p:cNvSpPr txBox="1"/>
          <p:nvPr/>
        </p:nvSpPr>
        <p:spPr>
          <a:xfrm>
            <a:off x="1832835" y="5330757"/>
            <a:ext cx="3894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DINPro-Medium" panose="02000503030000020004" pitchFamily="50" charset="0"/>
              </a:rPr>
              <a:t>Школа, муниципалитет, регион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DC0FBB-EFE0-462C-9646-44ED109C3FD6}"/>
              </a:ext>
            </a:extLst>
          </p:cNvPr>
          <p:cNvSpPr txBox="1"/>
          <p:nvPr/>
        </p:nvSpPr>
        <p:spPr>
          <a:xfrm>
            <a:off x="3041493" y="6895765"/>
            <a:ext cx="1476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cap="all" dirty="0">
                <a:latin typeface="DINPro-Black" panose="02000503030000020004" pitchFamily="50" charset="0"/>
              </a:rPr>
              <a:t>ФАМИЛИЯ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BC3695-7AC1-4CB3-837D-FFDDC004879C}"/>
              </a:ext>
            </a:extLst>
          </p:cNvPr>
          <p:cNvSpPr txBox="1"/>
          <p:nvPr/>
        </p:nvSpPr>
        <p:spPr>
          <a:xfrm>
            <a:off x="2748213" y="7265097"/>
            <a:ext cx="2068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cap="all" dirty="0">
                <a:latin typeface="DINPro-Black" panose="02000503030000020004" pitchFamily="50" charset="0"/>
              </a:rPr>
              <a:t>ИМЯ ОТЧЕСТВО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2AED14-7706-4B90-8C51-9ED79EE3FE37}"/>
              </a:ext>
            </a:extLst>
          </p:cNvPr>
          <p:cNvSpPr txBox="1"/>
          <p:nvPr/>
        </p:nvSpPr>
        <p:spPr>
          <a:xfrm>
            <a:off x="3288365" y="9819469"/>
            <a:ext cx="1489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>
                <a:latin typeface="DINPro-Regular" panose="02000503030000020004" pitchFamily="50" charset="0"/>
              </a:rPr>
              <a:t>04 апреля 2024 г.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2CBBA2-9F57-45FE-9A5E-707B59BC06AC}"/>
              </a:ext>
            </a:extLst>
          </p:cNvPr>
          <p:cNvSpPr txBox="1"/>
          <p:nvPr/>
        </p:nvSpPr>
        <p:spPr>
          <a:xfrm>
            <a:off x="3312401" y="6580238"/>
            <a:ext cx="934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latin typeface="DINPro-Medium" panose="02000503030000020004" pitchFamily="50" charset="0"/>
              </a:rPr>
              <a:t>звание</a:t>
            </a:r>
          </a:p>
        </p:txBody>
      </p:sp>
    </p:spTree>
    <p:extLst>
      <p:ext uri="{BB962C8B-B14F-4D97-AF65-F5344CB8AC3E}">
        <p14:creationId xmlns:p14="http://schemas.microsoft.com/office/powerpoint/2010/main" val="34669248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18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DINPro-Black</vt:lpstr>
      <vt:lpstr>DINPro-Medium</vt:lpstr>
      <vt:lpstr>DINPro-Regular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Сотрудник</dc:creator>
  <cp:lastModifiedBy>Самир Савченко</cp:lastModifiedBy>
  <cp:revision>13</cp:revision>
  <dcterms:created xsi:type="dcterms:W3CDTF">2022-10-07T09:23:22Z</dcterms:created>
  <dcterms:modified xsi:type="dcterms:W3CDTF">2024-05-15T12:22:04Z</dcterms:modified>
</cp:coreProperties>
</file>